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3"/>
  </p:notesMasterIdLst>
  <p:sldIdLst>
    <p:sldId id="256" r:id="rId2"/>
  </p:sldIdLst>
  <p:sldSz cx="21599525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6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54" d="100"/>
          <a:sy n="54" d="100"/>
        </p:scale>
        <p:origin x="125" y="643"/>
      </p:cViewPr>
      <p:guideLst>
        <p:guide orient="horz" pos="2041"/>
        <p:guide pos="6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A172E-FD0A-4322-B5DB-79156DEAE587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712913" y="1143000"/>
            <a:ext cx="102838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13BA9-99EC-4F6C-B229-56CE9872D1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086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41" y="1060529"/>
            <a:ext cx="16199644" cy="2256061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3403592"/>
            <a:ext cx="16199644" cy="156454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501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9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0" y="345009"/>
            <a:ext cx="4657398" cy="54916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7" y="345009"/>
            <a:ext cx="13702199" cy="54916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85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484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8" y="1615545"/>
            <a:ext cx="18629590" cy="2695572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8" y="4336618"/>
            <a:ext cx="18629590" cy="141753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680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1725046"/>
            <a:ext cx="9179798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1725046"/>
            <a:ext cx="9179798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835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345010"/>
            <a:ext cx="18629590" cy="1252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1" y="1588543"/>
            <a:ext cx="9137611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1" y="2367064"/>
            <a:ext cx="9137611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0" y="1588543"/>
            <a:ext cx="9182611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0" y="2367064"/>
            <a:ext cx="9182611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949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040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0495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32012"/>
            <a:ext cx="6966408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933026"/>
            <a:ext cx="10934760" cy="4605124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1944052"/>
            <a:ext cx="6966408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842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2" y="432012"/>
            <a:ext cx="6966408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933026"/>
            <a:ext cx="10934760" cy="4605124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2" y="1944052"/>
            <a:ext cx="6966408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73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345010"/>
            <a:ext cx="18629590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1725046"/>
            <a:ext cx="18629590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6006163"/>
            <a:ext cx="4859893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71C87-D673-4310-9011-FBACC5C4935E}" type="datetimeFigureOut">
              <a:rPr lang="en-GB" smtClean="0"/>
              <a:t>30/01/2022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6006163"/>
            <a:ext cx="7289840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6006163"/>
            <a:ext cx="4859893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E1FD3-6BAA-4802-B236-46010E91EA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673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721E0A-7D65-4C55-B5BE-6FCD3C9A8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079" y="230651"/>
            <a:ext cx="12488816" cy="599892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4ABE6D-3F4F-43F4-B66A-71B3E2241623}"/>
              </a:ext>
            </a:extLst>
          </p:cNvPr>
          <p:cNvSpPr txBox="1"/>
          <p:nvPr/>
        </p:nvSpPr>
        <p:spPr>
          <a:xfrm>
            <a:off x="145939" y="185860"/>
            <a:ext cx="7583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8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0E88344-6E15-4780-B4C6-E6387DA64999}"/>
              </a:ext>
            </a:extLst>
          </p:cNvPr>
          <p:cNvGrpSpPr/>
          <p:nvPr/>
        </p:nvGrpSpPr>
        <p:grpSpPr>
          <a:xfrm>
            <a:off x="13593032" y="336889"/>
            <a:ext cx="2694718" cy="2555751"/>
            <a:chOff x="13593032" y="413089"/>
            <a:chExt cx="2694718" cy="2555751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2BA75A8-4192-4749-8205-DCF49D8560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93032" y="413089"/>
              <a:ext cx="0" cy="25557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237F3B8-7E68-4A16-B50D-BCACB6E8334D}"/>
                </a:ext>
              </a:extLst>
            </p:cNvPr>
            <p:cNvCxnSpPr>
              <a:cxnSpLocks/>
            </p:cNvCxnSpPr>
            <p:nvPr/>
          </p:nvCxnSpPr>
          <p:spPr>
            <a:xfrm>
              <a:off x="13593032" y="2968840"/>
              <a:ext cx="269471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4E3CB41-D607-4534-9FEE-94665A14FFCD}"/>
              </a:ext>
            </a:extLst>
          </p:cNvPr>
          <p:cNvSpPr/>
          <p:nvPr/>
        </p:nvSpPr>
        <p:spPr>
          <a:xfrm>
            <a:off x="8515354" y="130841"/>
            <a:ext cx="12862019" cy="319702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159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410CCD6-958C-42B1-AEF2-AD46C563BF09}"/>
              </a:ext>
            </a:extLst>
          </p:cNvPr>
          <p:cNvSpPr txBox="1"/>
          <p:nvPr/>
        </p:nvSpPr>
        <p:spPr>
          <a:xfrm>
            <a:off x="8509396" y="106136"/>
            <a:ext cx="7583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80" b="1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98A8F8F-1CC4-44B4-B4D7-B405F0094D0D}"/>
              </a:ext>
            </a:extLst>
          </p:cNvPr>
          <p:cNvSpPr txBox="1"/>
          <p:nvPr/>
        </p:nvSpPr>
        <p:spPr>
          <a:xfrm rot="16200000">
            <a:off x="12099661" y="1441449"/>
            <a:ext cx="2580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Biodiversity measure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75CF3E-7165-4EEB-9DB6-2D3EF282D8DC}"/>
              </a:ext>
            </a:extLst>
          </p:cNvPr>
          <p:cNvSpPr/>
          <p:nvPr/>
        </p:nvSpPr>
        <p:spPr>
          <a:xfrm>
            <a:off x="8515354" y="3406103"/>
            <a:ext cx="12862019" cy="300176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159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BFB97A-F888-4D81-995C-12F73CE802F3}"/>
              </a:ext>
            </a:extLst>
          </p:cNvPr>
          <p:cNvSpPr txBox="1"/>
          <p:nvPr/>
        </p:nvSpPr>
        <p:spPr>
          <a:xfrm>
            <a:off x="8515354" y="3334214"/>
            <a:ext cx="7583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80" b="1" dirty="0">
                <a:latin typeface="Arial" panose="020B0604020202020204" pitchFamily="34" charset="0"/>
                <a:cs typeface="Arial" panose="020B0604020202020204" pitchFamily="34" charset="0"/>
              </a:rPr>
              <a:t>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135B03-F68F-475D-9AAF-480A0D65C077}"/>
              </a:ext>
            </a:extLst>
          </p:cNvPr>
          <p:cNvSpPr txBox="1"/>
          <p:nvPr/>
        </p:nvSpPr>
        <p:spPr>
          <a:xfrm>
            <a:off x="13593032" y="2910196"/>
            <a:ext cx="263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Environmental predictor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0BEB7BE-C9CD-4D6A-B66A-B777AE674601}"/>
              </a:ext>
            </a:extLst>
          </p:cNvPr>
          <p:cNvSpPr/>
          <p:nvPr/>
        </p:nvSpPr>
        <p:spPr>
          <a:xfrm>
            <a:off x="13959370" y="2430519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9FDBE68-91CB-43D7-B1AC-8E078A3878E0}"/>
              </a:ext>
            </a:extLst>
          </p:cNvPr>
          <p:cNvSpPr/>
          <p:nvPr/>
        </p:nvSpPr>
        <p:spPr>
          <a:xfrm>
            <a:off x="14315760" y="2098480"/>
            <a:ext cx="152398" cy="17416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D1070FF-B169-4179-9A6D-48B6FD281DA9}"/>
              </a:ext>
            </a:extLst>
          </p:cNvPr>
          <p:cNvSpPr/>
          <p:nvPr/>
        </p:nvSpPr>
        <p:spPr>
          <a:xfrm>
            <a:off x="15568789" y="1351138"/>
            <a:ext cx="152398" cy="17416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9969479-096E-4FC0-90B9-0677DF8CC331}"/>
              </a:ext>
            </a:extLst>
          </p:cNvPr>
          <p:cNvSpPr/>
          <p:nvPr/>
        </p:nvSpPr>
        <p:spPr>
          <a:xfrm>
            <a:off x="15601154" y="1924312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DAF0376-DF3E-4F15-8F7B-30354EDA8221}"/>
              </a:ext>
            </a:extLst>
          </p:cNvPr>
          <p:cNvSpPr/>
          <p:nvPr/>
        </p:nvSpPr>
        <p:spPr>
          <a:xfrm>
            <a:off x="15092088" y="1641926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854367D-B0F4-4D5D-BD6A-922714864DBA}"/>
              </a:ext>
            </a:extLst>
          </p:cNvPr>
          <p:cNvSpPr/>
          <p:nvPr/>
        </p:nvSpPr>
        <p:spPr>
          <a:xfrm>
            <a:off x="14845823" y="2038739"/>
            <a:ext cx="152398" cy="17416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8F5C787-CCB3-4196-AD95-819D1F93A03A}"/>
              </a:ext>
            </a:extLst>
          </p:cNvPr>
          <p:cNvCxnSpPr/>
          <p:nvPr/>
        </p:nvCxnSpPr>
        <p:spPr>
          <a:xfrm flipV="1">
            <a:off x="13892034" y="1511432"/>
            <a:ext cx="2057400" cy="1228781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123979E6-C159-437B-832D-03783D04AC20}"/>
              </a:ext>
            </a:extLst>
          </p:cNvPr>
          <p:cNvSpPr/>
          <p:nvPr/>
        </p:nvSpPr>
        <p:spPr>
          <a:xfrm>
            <a:off x="14711794" y="2338959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15CF99-9336-47FB-A7A5-6AE5739970AB}"/>
              </a:ext>
            </a:extLst>
          </p:cNvPr>
          <p:cNvSpPr txBox="1"/>
          <p:nvPr/>
        </p:nvSpPr>
        <p:spPr>
          <a:xfrm>
            <a:off x="16066209" y="130841"/>
            <a:ext cx="238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Predictability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5591B96A-1FB9-44A9-BD46-7E032D74E475}"/>
              </a:ext>
            </a:extLst>
          </p:cNvPr>
          <p:cNvSpPr/>
          <p:nvPr/>
        </p:nvSpPr>
        <p:spPr>
          <a:xfrm>
            <a:off x="13736833" y="637594"/>
            <a:ext cx="152398" cy="17416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CC4A127-E088-466E-B541-7097F6524A0D}"/>
              </a:ext>
            </a:extLst>
          </p:cNvPr>
          <p:cNvGrpSpPr/>
          <p:nvPr/>
        </p:nvGrpSpPr>
        <p:grpSpPr>
          <a:xfrm>
            <a:off x="18428305" y="317112"/>
            <a:ext cx="2694718" cy="2555751"/>
            <a:chOff x="13593032" y="413089"/>
            <a:chExt cx="2694718" cy="2555751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EF3B9420-5042-4084-9475-689D66DDD5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93032" y="413089"/>
              <a:ext cx="0" cy="25557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1F38841-4C5F-44BB-B402-D5C71185261E}"/>
                </a:ext>
              </a:extLst>
            </p:cNvPr>
            <p:cNvCxnSpPr>
              <a:cxnSpLocks/>
            </p:cNvCxnSpPr>
            <p:nvPr/>
          </p:nvCxnSpPr>
          <p:spPr>
            <a:xfrm>
              <a:off x="13593032" y="2968840"/>
              <a:ext cx="269471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Oval 68">
            <a:extLst>
              <a:ext uri="{FF2B5EF4-FFF2-40B4-BE49-F238E27FC236}">
                <a16:creationId xmlns:a16="http://schemas.microsoft.com/office/drawing/2014/main" id="{6E7613A8-E879-42AE-B6C5-8646006E4133}"/>
              </a:ext>
            </a:extLst>
          </p:cNvPr>
          <p:cNvSpPr/>
          <p:nvPr/>
        </p:nvSpPr>
        <p:spPr>
          <a:xfrm>
            <a:off x="13742213" y="380414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28BE522-5A3A-45EF-8039-10F2A2FAF5D0}"/>
              </a:ext>
            </a:extLst>
          </p:cNvPr>
          <p:cNvSpPr txBox="1"/>
          <p:nvPr/>
        </p:nvSpPr>
        <p:spPr>
          <a:xfrm>
            <a:off x="13871228" y="307882"/>
            <a:ext cx="1606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Training site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AA4B3FB-A620-408C-A816-1CE19D8D5670}"/>
              </a:ext>
            </a:extLst>
          </p:cNvPr>
          <p:cNvSpPr txBox="1"/>
          <p:nvPr/>
        </p:nvSpPr>
        <p:spPr>
          <a:xfrm>
            <a:off x="13882114" y="567175"/>
            <a:ext cx="1606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Testing site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9B99A3C-F171-4021-AF0A-4DAC0D8A9141}"/>
              </a:ext>
            </a:extLst>
          </p:cNvPr>
          <p:cNvSpPr txBox="1"/>
          <p:nvPr/>
        </p:nvSpPr>
        <p:spPr>
          <a:xfrm rot="16200000">
            <a:off x="16942086" y="1576690"/>
            <a:ext cx="2580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Prediction error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8978758-2325-4A00-BA3F-B6203C0E68E5}"/>
              </a:ext>
            </a:extLst>
          </p:cNvPr>
          <p:cNvSpPr txBox="1"/>
          <p:nvPr/>
        </p:nvSpPr>
        <p:spPr>
          <a:xfrm>
            <a:off x="18417089" y="2921423"/>
            <a:ext cx="294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Study properties</a:t>
            </a: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C828D507-94B4-4D3F-B087-526189B02685}"/>
              </a:ext>
            </a:extLst>
          </p:cNvPr>
          <p:cNvSpPr/>
          <p:nvPr/>
        </p:nvSpPr>
        <p:spPr>
          <a:xfrm>
            <a:off x="16625878" y="1561458"/>
            <a:ext cx="1101675" cy="29078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CAB1B3-BFF9-438F-BF5D-52EAD7DEE89E}"/>
              </a:ext>
            </a:extLst>
          </p:cNvPr>
          <p:cNvSpPr txBox="1"/>
          <p:nvPr/>
        </p:nvSpPr>
        <p:spPr>
          <a:xfrm>
            <a:off x="16522176" y="1796910"/>
            <a:ext cx="1480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Testing sites permuted within studies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52EF5FE-B926-4181-B073-CCD5438DEBDD}"/>
              </a:ext>
            </a:extLst>
          </p:cNvPr>
          <p:cNvSpPr/>
          <p:nvPr/>
        </p:nvSpPr>
        <p:spPr>
          <a:xfrm>
            <a:off x="18854060" y="1262744"/>
            <a:ext cx="293913" cy="159923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9D8E8DF-426A-4B1A-999F-ADF59B5AD1BE}"/>
              </a:ext>
            </a:extLst>
          </p:cNvPr>
          <p:cNvSpPr/>
          <p:nvPr/>
        </p:nvSpPr>
        <p:spPr>
          <a:xfrm>
            <a:off x="19592360" y="2235984"/>
            <a:ext cx="295122" cy="63383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6930613-B48F-485A-89AC-CFC5F724EC2C}"/>
              </a:ext>
            </a:extLst>
          </p:cNvPr>
          <p:cNvSpPr/>
          <p:nvPr/>
        </p:nvSpPr>
        <p:spPr>
          <a:xfrm>
            <a:off x="20312026" y="1262743"/>
            <a:ext cx="293913" cy="159923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D9B397EE-F385-4EF5-8081-37CECD9E1875}"/>
              </a:ext>
            </a:extLst>
          </p:cNvPr>
          <p:cNvCxnSpPr>
            <a:cxnSpLocks/>
          </p:cNvCxnSpPr>
          <p:nvPr/>
        </p:nvCxnSpPr>
        <p:spPr>
          <a:xfrm>
            <a:off x="13735065" y="976140"/>
            <a:ext cx="164437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0E9D5719-1CA4-4A10-83A0-24C13AC6186F}"/>
              </a:ext>
            </a:extLst>
          </p:cNvPr>
          <p:cNvSpPr txBox="1"/>
          <p:nvPr/>
        </p:nvSpPr>
        <p:spPr>
          <a:xfrm>
            <a:off x="13882114" y="815631"/>
            <a:ext cx="1606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Regression fit</a:t>
            </a:r>
          </a:p>
        </p:txBody>
      </p:sp>
      <p:sp>
        <p:nvSpPr>
          <p:cNvPr id="109" name="Arrow: Right 108">
            <a:extLst>
              <a:ext uri="{FF2B5EF4-FFF2-40B4-BE49-F238E27FC236}">
                <a16:creationId xmlns:a16="http://schemas.microsoft.com/office/drawing/2014/main" id="{53C00445-F80E-4428-B36C-C1F26534A237}"/>
              </a:ext>
            </a:extLst>
          </p:cNvPr>
          <p:cNvSpPr/>
          <p:nvPr/>
        </p:nvSpPr>
        <p:spPr>
          <a:xfrm rot="12527226">
            <a:off x="9412727" y="5487428"/>
            <a:ext cx="1218185" cy="29932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Arrow: Right 110">
            <a:extLst>
              <a:ext uri="{FF2B5EF4-FFF2-40B4-BE49-F238E27FC236}">
                <a16:creationId xmlns:a16="http://schemas.microsoft.com/office/drawing/2014/main" id="{CAC5A87C-2E08-4B91-960C-0D191D05DCD8}"/>
              </a:ext>
            </a:extLst>
          </p:cNvPr>
          <p:cNvSpPr/>
          <p:nvPr/>
        </p:nvSpPr>
        <p:spPr>
          <a:xfrm rot="1363242">
            <a:off x="10502151" y="4339278"/>
            <a:ext cx="1218185" cy="29932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BEF2136-636C-40F2-A59E-4E7C0907B500}"/>
              </a:ext>
            </a:extLst>
          </p:cNvPr>
          <p:cNvGrpSpPr/>
          <p:nvPr/>
        </p:nvGrpSpPr>
        <p:grpSpPr>
          <a:xfrm>
            <a:off x="13608056" y="3576318"/>
            <a:ext cx="1232322" cy="1188508"/>
            <a:chOff x="13593032" y="413089"/>
            <a:chExt cx="2694718" cy="2555751"/>
          </a:xfrm>
        </p:grpSpPr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C05E7123-A444-4F04-8815-4998A5FC5A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93032" y="413089"/>
              <a:ext cx="0" cy="25557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A95C10A3-EAA5-4882-ABFC-BCA9F37C0351}"/>
                </a:ext>
              </a:extLst>
            </p:cNvPr>
            <p:cNvCxnSpPr>
              <a:cxnSpLocks/>
            </p:cNvCxnSpPr>
            <p:nvPr/>
          </p:nvCxnSpPr>
          <p:spPr>
            <a:xfrm>
              <a:off x="13593032" y="2968840"/>
              <a:ext cx="269471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204212C-B8E5-4858-94FC-4D7A9A4B0477}"/>
              </a:ext>
            </a:extLst>
          </p:cNvPr>
          <p:cNvGrpSpPr/>
          <p:nvPr/>
        </p:nvGrpSpPr>
        <p:grpSpPr>
          <a:xfrm>
            <a:off x="15037061" y="4854122"/>
            <a:ext cx="1232322" cy="1188508"/>
            <a:chOff x="13593032" y="413089"/>
            <a:chExt cx="2694718" cy="2555751"/>
          </a:xfrm>
        </p:grpSpPr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2717B625-4403-4C3A-B5C8-5ACA027EF3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93032" y="413089"/>
              <a:ext cx="0" cy="25557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A7B6201C-A0C3-43BF-9962-8BF770463232}"/>
                </a:ext>
              </a:extLst>
            </p:cNvPr>
            <p:cNvCxnSpPr>
              <a:cxnSpLocks/>
            </p:cNvCxnSpPr>
            <p:nvPr/>
          </p:nvCxnSpPr>
          <p:spPr>
            <a:xfrm>
              <a:off x="13593032" y="2968840"/>
              <a:ext cx="269471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0" name="Oval 119">
            <a:extLst>
              <a:ext uri="{FF2B5EF4-FFF2-40B4-BE49-F238E27FC236}">
                <a16:creationId xmlns:a16="http://schemas.microsoft.com/office/drawing/2014/main" id="{4CF406D4-CFDB-48F3-8105-3FC75A9107B4}"/>
              </a:ext>
            </a:extLst>
          </p:cNvPr>
          <p:cNvSpPr/>
          <p:nvPr/>
        </p:nvSpPr>
        <p:spPr>
          <a:xfrm>
            <a:off x="13743771" y="4472474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D76ADC10-2E8C-44C4-9B4E-52466B50F5A6}"/>
              </a:ext>
            </a:extLst>
          </p:cNvPr>
          <p:cNvSpPr/>
          <p:nvPr/>
        </p:nvSpPr>
        <p:spPr>
          <a:xfrm>
            <a:off x="13890789" y="4296663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C9B426E6-CB4D-4D5F-9E66-BC1DB722F109}"/>
              </a:ext>
            </a:extLst>
          </p:cNvPr>
          <p:cNvSpPr/>
          <p:nvPr/>
        </p:nvSpPr>
        <p:spPr>
          <a:xfrm>
            <a:off x="14087637" y="4431295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9539A117-456B-4C6E-886E-B0C4C3904385}"/>
              </a:ext>
            </a:extLst>
          </p:cNvPr>
          <p:cNvSpPr/>
          <p:nvPr/>
        </p:nvSpPr>
        <p:spPr>
          <a:xfrm>
            <a:off x="14155365" y="4285119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A0F39951-2C5F-42EA-9A69-FD3C3AE6D2E6}"/>
              </a:ext>
            </a:extLst>
          </p:cNvPr>
          <p:cNvSpPr/>
          <p:nvPr/>
        </p:nvSpPr>
        <p:spPr>
          <a:xfrm>
            <a:off x="14324110" y="4062822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A69518CC-B75E-447C-982D-39B97CF2401A}"/>
              </a:ext>
            </a:extLst>
          </p:cNvPr>
          <p:cNvSpPr/>
          <p:nvPr/>
        </p:nvSpPr>
        <p:spPr>
          <a:xfrm>
            <a:off x="14604192" y="3916945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6774700-B85B-4B6A-AF27-DA53837CF509}"/>
              </a:ext>
            </a:extLst>
          </p:cNvPr>
          <p:cNvSpPr/>
          <p:nvPr/>
        </p:nvSpPr>
        <p:spPr>
          <a:xfrm>
            <a:off x="14553682" y="4197213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9C776B0A-51A5-42CB-B154-4770A39D661C}"/>
              </a:ext>
            </a:extLst>
          </p:cNvPr>
          <p:cNvCxnSpPr>
            <a:cxnSpLocks/>
          </p:cNvCxnSpPr>
          <p:nvPr/>
        </p:nvCxnSpPr>
        <p:spPr>
          <a:xfrm flipV="1">
            <a:off x="13743771" y="4016395"/>
            <a:ext cx="993598" cy="633771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3" name="Oval 152">
            <a:extLst>
              <a:ext uri="{FF2B5EF4-FFF2-40B4-BE49-F238E27FC236}">
                <a16:creationId xmlns:a16="http://schemas.microsoft.com/office/drawing/2014/main" id="{84BFD656-2774-4960-8E5A-7D0834404201}"/>
              </a:ext>
            </a:extLst>
          </p:cNvPr>
          <p:cNvSpPr/>
          <p:nvPr/>
        </p:nvSpPr>
        <p:spPr>
          <a:xfrm>
            <a:off x="15602713" y="5607653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751348B8-460C-4340-9947-455990F3A46B}"/>
              </a:ext>
            </a:extLst>
          </p:cNvPr>
          <p:cNvSpPr/>
          <p:nvPr/>
        </p:nvSpPr>
        <p:spPr>
          <a:xfrm>
            <a:off x="16086090" y="5519106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A89A97C6-778B-43AD-935D-2F418D2C946A}"/>
              </a:ext>
            </a:extLst>
          </p:cNvPr>
          <p:cNvSpPr/>
          <p:nvPr/>
        </p:nvSpPr>
        <p:spPr>
          <a:xfrm>
            <a:off x="15250206" y="1960077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031F40F3-9DBC-47E5-96F0-A9E1F4E3EA38}"/>
              </a:ext>
            </a:extLst>
          </p:cNvPr>
          <p:cNvSpPr/>
          <p:nvPr/>
        </p:nvSpPr>
        <p:spPr>
          <a:xfrm>
            <a:off x="14367828" y="4254274"/>
            <a:ext cx="101019" cy="9945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6650EBC1-2B5F-4154-8213-C02ED2CF9D6F}"/>
              </a:ext>
            </a:extLst>
          </p:cNvPr>
          <p:cNvSpPr/>
          <p:nvPr/>
        </p:nvSpPr>
        <p:spPr>
          <a:xfrm>
            <a:off x="15704601" y="5100320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6" name="Connector: Curved 165">
            <a:extLst>
              <a:ext uri="{FF2B5EF4-FFF2-40B4-BE49-F238E27FC236}">
                <a16:creationId xmlns:a16="http://schemas.microsoft.com/office/drawing/2014/main" id="{493D10B1-E36B-4A8B-960A-D0D517A1E880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14607221" y="4112547"/>
            <a:ext cx="1112174" cy="100233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2" name="TextBox 171">
            <a:extLst>
              <a:ext uri="{FF2B5EF4-FFF2-40B4-BE49-F238E27FC236}">
                <a16:creationId xmlns:a16="http://schemas.microsoft.com/office/drawing/2014/main" id="{BFEB68E8-8BE3-4D73-8B36-A63BC82D41CB}"/>
              </a:ext>
            </a:extLst>
          </p:cNvPr>
          <p:cNvSpPr txBox="1"/>
          <p:nvPr/>
        </p:nvSpPr>
        <p:spPr>
          <a:xfrm rot="2300156">
            <a:off x="15066005" y="4111056"/>
            <a:ext cx="941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predicts</a:t>
            </a:r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D08B471B-3059-43A3-93E8-904076459820}"/>
              </a:ext>
            </a:extLst>
          </p:cNvPr>
          <p:cNvSpPr/>
          <p:nvPr/>
        </p:nvSpPr>
        <p:spPr>
          <a:xfrm>
            <a:off x="12793496" y="5655261"/>
            <a:ext cx="152398" cy="17416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56D88F88-9F68-48F6-804F-9E60D3B324BE}"/>
              </a:ext>
            </a:extLst>
          </p:cNvPr>
          <p:cNvSpPr/>
          <p:nvPr/>
        </p:nvSpPr>
        <p:spPr>
          <a:xfrm>
            <a:off x="12793029" y="5075083"/>
            <a:ext cx="152398" cy="174168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F1299731-F84C-4D5D-980D-CC47ADD55FD3}"/>
              </a:ext>
            </a:extLst>
          </p:cNvPr>
          <p:cNvSpPr txBox="1"/>
          <p:nvPr/>
        </p:nvSpPr>
        <p:spPr>
          <a:xfrm>
            <a:off x="12897659" y="4978167"/>
            <a:ext cx="21882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Training site (Study 1)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5A58CA4B-22A9-4E9F-8719-3715D6B5226E}"/>
              </a:ext>
            </a:extLst>
          </p:cNvPr>
          <p:cNvSpPr txBox="1"/>
          <p:nvPr/>
        </p:nvSpPr>
        <p:spPr>
          <a:xfrm>
            <a:off x="12918680" y="5542210"/>
            <a:ext cx="2196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Testing site (Study 2)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9C6C9ED4-AD86-43EF-9D3A-39267E095F22}"/>
              </a:ext>
            </a:extLst>
          </p:cNvPr>
          <p:cNvCxnSpPr>
            <a:cxnSpLocks/>
          </p:cNvCxnSpPr>
          <p:nvPr/>
        </p:nvCxnSpPr>
        <p:spPr>
          <a:xfrm>
            <a:off x="12821619" y="6009352"/>
            <a:ext cx="164437" cy="0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99369CB7-75AD-4B7D-A79D-91E96534242D}"/>
              </a:ext>
            </a:extLst>
          </p:cNvPr>
          <p:cNvSpPr txBox="1"/>
          <p:nvPr/>
        </p:nvSpPr>
        <p:spPr>
          <a:xfrm>
            <a:off x="12968668" y="5848843"/>
            <a:ext cx="1606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Regression fit</a:t>
            </a:r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11AB3DF0-C93E-460B-9E86-4FCADA8E3FB9}"/>
              </a:ext>
            </a:extLst>
          </p:cNvPr>
          <p:cNvSpPr/>
          <p:nvPr/>
        </p:nvSpPr>
        <p:spPr>
          <a:xfrm>
            <a:off x="12786672" y="5362513"/>
            <a:ext cx="152398" cy="17416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4CEAF0F1-76C5-4D46-865F-5D63FCE6E6E8}"/>
              </a:ext>
            </a:extLst>
          </p:cNvPr>
          <p:cNvSpPr txBox="1"/>
          <p:nvPr/>
        </p:nvSpPr>
        <p:spPr>
          <a:xfrm>
            <a:off x="12923958" y="5273761"/>
            <a:ext cx="21882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Sites (Study 2)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11CD6BD-7546-4A4B-8C5E-9572A49F46BB}"/>
              </a:ext>
            </a:extLst>
          </p:cNvPr>
          <p:cNvSpPr txBox="1"/>
          <p:nvPr/>
        </p:nvSpPr>
        <p:spPr>
          <a:xfrm rot="16200000">
            <a:off x="12111923" y="3576475"/>
            <a:ext cx="25806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Biodiversity measure</a:t>
            </a:r>
          </a:p>
        </p:txBody>
      </p:sp>
      <p:sp>
        <p:nvSpPr>
          <p:cNvPr id="190" name="Arrow: Right 189">
            <a:extLst>
              <a:ext uri="{FF2B5EF4-FFF2-40B4-BE49-F238E27FC236}">
                <a16:creationId xmlns:a16="http://schemas.microsoft.com/office/drawing/2014/main" id="{93AB5009-6D86-40A0-B1DF-2DDE2815200E}"/>
              </a:ext>
            </a:extLst>
          </p:cNvPr>
          <p:cNvSpPr/>
          <p:nvPr/>
        </p:nvSpPr>
        <p:spPr>
          <a:xfrm>
            <a:off x="16672042" y="4060368"/>
            <a:ext cx="1101675" cy="29078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F952FAAD-966E-4CA7-B5F6-47F40CBF19C3}"/>
              </a:ext>
            </a:extLst>
          </p:cNvPr>
          <p:cNvSpPr txBox="1"/>
          <p:nvPr/>
        </p:nvSpPr>
        <p:spPr>
          <a:xfrm>
            <a:off x="16568340" y="4320312"/>
            <a:ext cx="1479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Testing sites permuted among studies</a:t>
            </a: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4E924FE6-A364-4B67-9C08-EAE0F1F88234}"/>
              </a:ext>
            </a:extLst>
          </p:cNvPr>
          <p:cNvGrpSpPr/>
          <p:nvPr/>
        </p:nvGrpSpPr>
        <p:grpSpPr>
          <a:xfrm>
            <a:off x="18425195" y="3445645"/>
            <a:ext cx="2694718" cy="2555751"/>
            <a:chOff x="13593032" y="413089"/>
            <a:chExt cx="2694718" cy="2555751"/>
          </a:xfrm>
        </p:grpSpPr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7662947E-161B-4BA0-ACE9-DD2258DB81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593032" y="413089"/>
              <a:ext cx="0" cy="25557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100097D2-1216-4364-AC98-424A7F0CE49F}"/>
                </a:ext>
              </a:extLst>
            </p:cNvPr>
            <p:cNvCxnSpPr>
              <a:cxnSpLocks/>
            </p:cNvCxnSpPr>
            <p:nvPr/>
          </p:nvCxnSpPr>
          <p:spPr>
            <a:xfrm>
              <a:off x="13593032" y="2968840"/>
              <a:ext cx="2694718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EEA2C18D-4472-46B1-A6CB-61B842D19847}"/>
              </a:ext>
            </a:extLst>
          </p:cNvPr>
          <p:cNvSpPr txBox="1"/>
          <p:nvPr/>
        </p:nvSpPr>
        <p:spPr>
          <a:xfrm rot="16200000">
            <a:off x="16938976" y="4705223"/>
            <a:ext cx="2580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Prediction error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AD610F84-3BA7-4894-A5CD-411863F80417}"/>
              </a:ext>
            </a:extLst>
          </p:cNvPr>
          <p:cNvSpPr txBox="1"/>
          <p:nvPr/>
        </p:nvSpPr>
        <p:spPr>
          <a:xfrm>
            <a:off x="18413979" y="6049956"/>
            <a:ext cx="294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Study properties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B43A3F88-D35A-449A-A305-E9676666A843}"/>
              </a:ext>
            </a:extLst>
          </p:cNvPr>
          <p:cNvSpPr/>
          <p:nvPr/>
        </p:nvSpPr>
        <p:spPr>
          <a:xfrm>
            <a:off x="18850950" y="4530745"/>
            <a:ext cx="293913" cy="145976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F983F97A-9CD1-4613-9FE9-0826FDD01FAF}"/>
              </a:ext>
            </a:extLst>
          </p:cNvPr>
          <p:cNvSpPr/>
          <p:nvPr/>
        </p:nvSpPr>
        <p:spPr>
          <a:xfrm>
            <a:off x="19589250" y="4162272"/>
            <a:ext cx="295122" cy="1836082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01ADAB24-7028-44DD-8DF4-951AF324B1A5}"/>
              </a:ext>
            </a:extLst>
          </p:cNvPr>
          <p:cNvSpPr/>
          <p:nvPr/>
        </p:nvSpPr>
        <p:spPr>
          <a:xfrm>
            <a:off x="20308916" y="5846506"/>
            <a:ext cx="293913" cy="144003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D8BB6A34-B71D-4924-952F-2749671BBC9C}"/>
              </a:ext>
            </a:extLst>
          </p:cNvPr>
          <p:cNvSpPr txBox="1"/>
          <p:nvPr/>
        </p:nvSpPr>
        <p:spPr>
          <a:xfrm>
            <a:off x="14391959" y="6069217"/>
            <a:ext cx="26376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Environmental predictor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9A1A6F-9224-47BC-A319-A538CB7A94CA}"/>
              </a:ext>
            </a:extLst>
          </p:cNvPr>
          <p:cNvSpPr txBox="1"/>
          <p:nvPr/>
        </p:nvSpPr>
        <p:spPr>
          <a:xfrm>
            <a:off x="16066209" y="3385209"/>
            <a:ext cx="23899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Transferability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84F9769-9000-4C01-9E79-4DB56201F2DE}"/>
              </a:ext>
            </a:extLst>
          </p:cNvPr>
          <p:cNvSpPr/>
          <p:nvPr/>
        </p:nvSpPr>
        <p:spPr>
          <a:xfrm>
            <a:off x="15837577" y="5375834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3798C58-F173-46B6-9467-17CC7E558A84}"/>
              </a:ext>
            </a:extLst>
          </p:cNvPr>
          <p:cNvSpPr/>
          <p:nvPr/>
        </p:nvSpPr>
        <p:spPr>
          <a:xfrm>
            <a:off x="15203861" y="5814139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6BBA6F34-3CB8-423B-A5B2-6EB2BBC1CC0D}"/>
              </a:ext>
            </a:extLst>
          </p:cNvPr>
          <p:cNvSpPr/>
          <p:nvPr/>
        </p:nvSpPr>
        <p:spPr>
          <a:xfrm>
            <a:off x="15332799" y="5452163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088A8329-A8AE-4B8F-9BE8-D3755C5E0BBF}"/>
              </a:ext>
            </a:extLst>
          </p:cNvPr>
          <p:cNvSpPr/>
          <p:nvPr/>
        </p:nvSpPr>
        <p:spPr>
          <a:xfrm>
            <a:off x="16188641" y="5069783"/>
            <a:ext cx="101019" cy="99450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285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60</Words>
  <Application>Microsoft Office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JUNG Martin</dc:creator>
  <cp:lastModifiedBy>JUNG Martin</cp:lastModifiedBy>
  <cp:revision>71</cp:revision>
  <dcterms:created xsi:type="dcterms:W3CDTF">2020-08-21T13:01:36Z</dcterms:created>
  <dcterms:modified xsi:type="dcterms:W3CDTF">2022-01-30T13:33:35Z</dcterms:modified>
</cp:coreProperties>
</file>

<file path=docProps/thumbnail.jpeg>
</file>